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28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0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1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7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0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4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13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86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60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52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D889-228D-453F-AD9E-A2D15299D00B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EC190-41D1-4AC1-B089-15FBDD6D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4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4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RCOG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Zurawka</dc:creator>
  <cp:lastModifiedBy>Sabrina Zurawka</cp:lastModifiedBy>
  <cp:revision>3</cp:revision>
  <dcterms:created xsi:type="dcterms:W3CDTF">2023-11-14T16:19:31Z</dcterms:created>
  <dcterms:modified xsi:type="dcterms:W3CDTF">2024-01-08T09:57:17Z</dcterms:modified>
</cp:coreProperties>
</file>